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86" r:id="rId3"/>
    <p:sldId id="261" r:id="rId4"/>
    <p:sldId id="285" r:id="rId5"/>
    <p:sldId id="287" r:id="rId6"/>
    <p:sldId id="288" r:id="rId7"/>
    <p:sldId id="305" r:id="rId8"/>
    <p:sldId id="299" r:id="rId9"/>
    <p:sldId id="297" r:id="rId10"/>
    <p:sldId id="298" r:id="rId11"/>
    <p:sldId id="294" r:id="rId12"/>
    <p:sldId id="296" r:id="rId13"/>
    <p:sldId id="300" r:id="rId14"/>
    <p:sldId id="302" r:id="rId15"/>
    <p:sldId id="304" r:id="rId16"/>
    <p:sldId id="303" r:id="rId17"/>
    <p:sldId id="284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206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파일생성" id="{AC5F5884-5370-4594-968A-96CF57C279C6}">
          <p14:sldIdLst>
            <p14:sldId id="256"/>
            <p14:sldId id="286"/>
            <p14:sldId id="261"/>
            <p14:sldId id="285"/>
            <p14:sldId id="287"/>
            <p14:sldId id="288"/>
            <p14:sldId id="305"/>
          </p14:sldIdLst>
        </p14:section>
        <p14:section name="뱃지(Badge) 추가" id="{DF32B4C9-E6A7-40CE-B271-FC968CC300AE}">
          <p14:sldIdLst>
            <p14:sldId id="299"/>
            <p14:sldId id="297"/>
            <p14:sldId id="298"/>
          </p14:sldIdLst>
        </p14:section>
        <p14:section name="이미지 추가" id="{68A58464-1503-4C08-92CD-448B2AEECE1C}">
          <p14:sldIdLst>
            <p14:sldId id="294"/>
            <p14:sldId id="296"/>
            <p14:sldId id="300"/>
          </p14:sldIdLst>
        </p14:section>
        <p14:section name="계정링크추가" id="{35B79680-8EE6-4508-8826-123685EBD2C7}">
          <p14:sldIdLst>
            <p14:sldId id="302"/>
            <p14:sldId id="304"/>
            <p14:sldId id="30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759"/>
    <a:srgbClr val="006DD7"/>
    <a:srgbClr val="0090D1"/>
    <a:srgbClr val="2E5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5" autoAdjust="0"/>
    <p:restoredTop sz="90249" autoAdjust="0"/>
  </p:normalViewPr>
  <p:slideViewPr>
    <p:cSldViewPr snapToGrid="0" showGuides="1">
      <p:cViewPr varScale="1">
        <p:scale>
          <a:sx n="100" d="100"/>
          <a:sy n="100" d="100"/>
        </p:scale>
        <p:origin x="76" y="160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743BC-6722-4F73-B2EA-EFF7165FF066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1688-54C7-4556-B217-449842C56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3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432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734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34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67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92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49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614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35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398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083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0909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10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96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490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52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eafc717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eafc71707_0_5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eeafc71707_0_5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93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A1E51-E4C8-4797-862B-1C6A84C9D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33C4AE-3BFD-460F-A930-D66202AC2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34D7A-EB00-47B1-BCB9-6E6A2220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CEB45-D55C-4FE2-8AE3-D6FB0F78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911F3-93B3-426C-8059-2FCE182E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9FD4-97D3-4155-BCB8-3BBBB749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0F9D9-537A-4EEB-9B9C-D936E1FA4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99828-1BC4-4338-BF81-C09B1F35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7C86C-97AC-491B-8765-C0DF6625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1E45D-FDCC-4D0F-A395-D733B68B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9D04D8-0FFA-46D3-802B-75717BB6D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B154C-EF16-409B-99D3-DB4ECCE27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463EA-16AA-4240-897F-DFFE988C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844B9-1EAC-4285-B3E0-7E1B145C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75B42-C25F-4AAA-9E06-9EB2F978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30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1">
  <p:cSld name="제목 및 내용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eeafc71707_0_34"/>
          <p:cNvSpPr txBox="1">
            <a:spLocks noGrp="1"/>
          </p:cNvSpPr>
          <p:nvPr>
            <p:ph type="title"/>
          </p:nvPr>
        </p:nvSpPr>
        <p:spPr>
          <a:xfrm>
            <a:off x="390343" y="203100"/>
            <a:ext cx="10515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2800"/>
              <a:buFont typeface="Arial"/>
              <a:buNone/>
              <a:defRPr sz="2800">
                <a:solidFill>
                  <a:srgbClr val="0090D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1400"/>
              <a:buNone/>
              <a:defRPr>
                <a:solidFill>
                  <a:srgbClr val="0090D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eeafc71707_0_34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eeafc71707_0_34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geeafc71707_0_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821" y="929641"/>
            <a:ext cx="11247120" cy="4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geeafc71707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9532" y="286780"/>
            <a:ext cx="1902408" cy="4954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eeafc71707_0_34"/>
          <p:cNvSpPr txBox="1">
            <a:spLocks noGrp="1"/>
          </p:cNvSpPr>
          <p:nvPr>
            <p:ph type="title" idx="2"/>
          </p:nvPr>
        </p:nvSpPr>
        <p:spPr>
          <a:xfrm>
            <a:off x="390346" y="1039125"/>
            <a:ext cx="52089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800"/>
              <a:buFont typeface="Arial"/>
              <a:buNone/>
              <a:defRPr sz="280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eeafc71707_0_34"/>
          <p:cNvSpPr txBox="1">
            <a:spLocks noGrp="1"/>
          </p:cNvSpPr>
          <p:nvPr>
            <p:ph type="title" idx="3"/>
          </p:nvPr>
        </p:nvSpPr>
        <p:spPr>
          <a:xfrm>
            <a:off x="6284125" y="1968300"/>
            <a:ext cx="5208900" cy="3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●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46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09F93-957E-4235-9935-E1FFA1D4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95078-DCB7-40FE-AE4E-F14716D9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2FD29-07C8-40EF-96B1-DECB5EDF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835B4-56DC-4986-9913-BFFD6D2A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B5C15-2AC2-44B8-97D7-52617392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0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25BFD-FABD-46DF-8D41-8887E40E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4730B4-4239-4612-887D-101673AAA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A53FC-CB48-4E18-82F7-6A142A1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841DB4-B710-47B7-8067-8C7EC127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FA9D6-386B-4DF8-B387-317C2E6E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1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D24CD-A13E-44E8-A52A-5D3A828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FEB36-E098-4FFD-AF86-64E9D5205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B37425-E54A-41BE-B1C2-10D0E287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FC6FF-FA12-4FFD-9708-0E1B0543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3E37C-5A49-4DD6-8D37-8B12EA61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648C6-CACD-44AC-94FC-97CBDF53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3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E3806-4450-420B-B9F4-1AE0B022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8D83E-508C-44A2-88EA-15C1034EF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967E6-3EF9-4DCD-9EA7-C738AFC39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668FE0-A136-4E82-A5BA-669B3286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00B1FC-BEE0-4E98-9DA4-68E6BBFEE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D69215-E7AC-4F62-BD2D-A1646B45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C98003-3A8C-4371-9F1B-A0B47E59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F4F0DB-A55E-4146-AB75-C8447EEE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3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4F717-4E88-490E-B2A1-900071C4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BC0806-6B56-4230-9792-E4010DDF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E521CC-3AB5-454B-88B0-E7F71B0D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CDC86-42E3-41DF-A6C3-16B55B4A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3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DCB33-027D-46F4-AF96-506753C5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10AD2B-78B8-4F89-9341-A366E6DA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2D8EA-3AB4-4369-A665-910A1506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3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8BD2D-7941-4D5E-BE73-918F6088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736E8-4309-482A-A130-A725091B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3E7C7-26AC-4E9F-AB1D-C12D67C28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4BECD-AEF6-430C-AD6E-AC140FCE9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33A88-DE9F-4DC3-A174-32994CD0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31AD16-F951-4917-8D70-E4EF2E5B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21746-EB3C-4326-87B4-04C3F736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035C92-DA99-414D-9BA0-42A09DC4C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06A2FC-5FE6-4370-89D9-D61381729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30874-44DC-431E-9654-99BF36E1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FCE0F3-6353-42CA-A1FC-AA1DA0E3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7E939B-BD8B-42D4-9726-382D452A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2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253DFD-6AD4-4E02-8565-C201D8B5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AFA9E-979B-449B-99F7-869D2A90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87D44-26FE-4341-B3C7-591D1323C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40B20-7FBD-40D1-8AF9-46C5E558EE4C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043EC-CEA1-496F-99A9-07E916C62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DAC56-DD43-4C79-8C16-A3431B15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8EA48-3244-43E2-BCEA-039A84770A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6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kyukim-me/markdown_ko#12-table-%ED%85%8C%EC%9D%B4%EB%B8%9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icon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2282" y="6081920"/>
            <a:ext cx="2565381" cy="6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1;geef47f3353_0_0">
            <a:extLst>
              <a:ext uri="{FF2B5EF4-FFF2-40B4-BE49-F238E27FC236}">
                <a16:creationId xmlns:a16="http://schemas.microsoft.com/office/drawing/2014/main" id="{2AEECAE7-707C-460E-9013-63563FE3F6CC}"/>
              </a:ext>
            </a:extLst>
          </p:cNvPr>
          <p:cNvSpPr txBox="1">
            <a:spLocks/>
          </p:cNvSpPr>
          <p:nvPr/>
        </p:nvSpPr>
        <p:spPr>
          <a:xfrm>
            <a:off x="0" y="1201367"/>
            <a:ext cx="12192000" cy="3476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algn="ctr">
              <a:buSzPts val="2800"/>
            </a:pPr>
            <a:r>
              <a:rPr lang="en-US" altLang="ko-KR" sz="6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저장소 마무리</a:t>
            </a:r>
            <a:endParaRPr lang="en-US" altLang="ko-KR" sz="6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뱃지</a:t>
            </a:r>
            <a:r>
              <a:rPr lang="en-US" altLang="ko-KR" dirty="0"/>
              <a:t>(Badge)</a:t>
            </a:r>
            <a:r>
              <a:rPr lang="ko-KR" altLang="en-US" dirty="0"/>
              <a:t>를 활용한 </a:t>
            </a:r>
            <a:r>
              <a:rPr lang="en-US" altLang="ko-KR" dirty="0"/>
              <a:t>README </a:t>
            </a:r>
            <a:r>
              <a:rPr lang="ko-KR" altLang="en-US" dirty="0"/>
              <a:t>꾸미기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38AAD0-A15C-A957-7DF3-6D9E2EED1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40" y="2040210"/>
            <a:ext cx="1150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="https://img.shields.io/badge/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JavaScript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DD7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F7DF1E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?style=flat&amp;logo=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7759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JavaScript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&amp;logoColor=white"/&gt;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6D0BB-DD02-98DC-EB0F-B0FA88DB6226}"/>
              </a:ext>
            </a:extLst>
          </p:cNvPr>
          <p:cNvSpPr txBox="1"/>
          <p:nvPr/>
        </p:nvSpPr>
        <p:spPr>
          <a:xfrm>
            <a:off x="512273" y="2559476"/>
            <a:ext cx="558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초록색 부분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아이콘의 내용을 넣는 곳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DD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파란색 부분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아이콘의 색상을 넣는 곳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77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빨간색 부분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아이콘의 로고를 넣는 곳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E6308A-BC69-B218-F24B-7E65AEE34B89}"/>
              </a:ext>
            </a:extLst>
          </p:cNvPr>
          <p:cNvGrpSpPr/>
          <p:nvPr/>
        </p:nvGrpSpPr>
        <p:grpSpPr>
          <a:xfrm>
            <a:off x="2353597" y="3671726"/>
            <a:ext cx="2928756" cy="2409138"/>
            <a:chOff x="2343911" y="3564101"/>
            <a:chExt cx="3543795" cy="29150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6F69BB-A703-0E7B-2E1E-55886EA7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911" y="3564101"/>
              <a:ext cx="3543795" cy="291505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1E8901-12E5-67C9-5CE8-FA30132F1F2E}"/>
                </a:ext>
              </a:extLst>
            </p:cNvPr>
            <p:cNvSpPr/>
            <p:nvPr/>
          </p:nvSpPr>
          <p:spPr>
            <a:xfrm>
              <a:off x="2494919" y="5389510"/>
              <a:ext cx="1568408" cy="47839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BC68AD-DD29-155C-480A-D0C03CB89BD2}"/>
                </a:ext>
              </a:extLst>
            </p:cNvPr>
            <p:cNvSpPr/>
            <p:nvPr/>
          </p:nvSpPr>
          <p:spPr>
            <a:xfrm>
              <a:off x="2974372" y="5999884"/>
              <a:ext cx="1209006" cy="395368"/>
            </a:xfrm>
            <a:prstGeom prst="rect">
              <a:avLst/>
            </a:prstGeom>
            <a:noFill/>
            <a:ln w="38100">
              <a:solidFill>
                <a:srgbClr val="006D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6DD7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FEBB54E-31BA-F203-5F83-98F3200E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48" y="3714083"/>
            <a:ext cx="3105583" cy="232442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2A44395-1586-4B6A-5FE4-EE039E568320}"/>
              </a:ext>
            </a:extLst>
          </p:cNvPr>
          <p:cNvSpPr/>
          <p:nvPr/>
        </p:nvSpPr>
        <p:spPr>
          <a:xfrm>
            <a:off x="5828946" y="4718849"/>
            <a:ext cx="357282" cy="314892"/>
          </a:xfrm>
          <a:prstGeom prst="rightArrow">
            <a:avLst/>
          </a:prstGeom>
          <a:solidFill>
            <a:srgbClr val="009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EDD1C-0F81-0564-6BC6-06312A6BDF2B}"/>
              </a:ext>
            </a:extLst>
          </p:cNvPr>
          <p:cNvSpPr txBox="1"/>
          <p:nvPr/>
        </p:nvSpPr>
        <p:spPr>
          <a:xfrm>
            <a:off x="390344" y="1253842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 방법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5C0A2-0BB1-8487-61EA-D04312F4F3FF}"/>
              </a:ext>
            </a:extLst>
          </p:cNvPr>
          <p:cNvSpPr txBox="1"/>
          <p:nvPr/>
        </p:nvSpPr>
        <p:spPr>
          <a:xfrm>
            <a:off x="7356930" y="6189329"/>
            <a:ext cx="2211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README.md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파일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AFC55-E30F-5AA9-A105-73D63137A1C0}"/>
              </a:ext>
            </a:extLst>
          </p:cNvPr>
          <p:cNvSpPr txBox="1"/>
          <p:nvPr/>
        </p:nvSpPr>
        <p:spPr>
          <a:xfrm>
            <a:off x="2712466" y="6189329"/>
            <a:ext cx="2211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65688-A7DE-BEFD-B9F2-6C6C8F1C8F17}"/>
              </a:ext>
            </a:extLst>
          </p:cNvPr>
          <p:cNvSpPr txBox="1"/>
          <p:nvPr/>
        </p:nvSpPr>
        <p:spPr>
          <a:xfrm>
            <a:off x="4717604" y="2828439"/>
            <a:ext cx="243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뱃지모음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.txt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참고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08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이미지 넣기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1019363" y="5108773"/>
            <a:ext cx="10153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이미지를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드래그하여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Edit new file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영역에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놓게되면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이미지가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업로드 진행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FB610-328A-448C-B302-9876F681A14F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이미지 추가하기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8C079-24CA-A4AA-B4B6-31104175C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23"/>
          <a:stretch/>
        </p:blipFill>
        <p:spPr>
          <a:xfrm>
            <a:off x="4898251" y="2106973"/>
            <a:ext cx="2242263" cy="2644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FDDA23-9AAE-054A-228E-F1585CA6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15" y="2106973"/>
            <a:ext cx="2242262" cy="2644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75B2CA-D048-0BCE-AF6F-D8E530A0F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916"/>
          <a:stretch/>
        </p:blipFill>
        <p:spPr>
          <a:xfrm>
            <a:off x="8362688" y="2106973"/>
            <a:ext cx="2242264" cy="264405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3C0C85-F860-4EEF-9FF0-4F899BAB3CA3}"/>
              </a:ext>
            </a:extLst>
          </p:cNvPr>
          <p:cNvSpPr/>
          <p:nvPr/>
        </p:nvSpPr>
        <p:spPr>
          <a:xfrm>
            <a:off x="4108523" y="3271554"/>
            <a:ext cx="357282" cy="314892"/>
          </a:xfrm>
          <a:prstGeom prst="rightArrow">
            <a:avLst/>
          </a:prstGeom>
          <a:solidFill>
            <a:srgbClr val="009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43262F9-BBAD-0411-FD69-D7C9D6F6A90A}"/>
              </a:ext>
            </a:extLst>
          </p:cNvPr>
          <p:cNvSpPr/>
          <p:nvPr/>
        </p:nvSpPr>
        <p:spPr>
          <a:xfrm>
            <a:off x="7572960" y="3271554"/>
            <a:ext cx="357282" cy="314892"/>
          </a:xfrm>
          <a:prstGeom prst="rightArrow">
            <a:avLst/>
          </a:prstGeom>
          <a:solidFill>
            <a:srgbClr val="009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0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이미지 넣기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1122309" y="5084972"/>
            <a:ext cx="994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 시 생성된 이미지경로가 띄워지면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Commit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FB610-328A-448C-B302-9876F681A14F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이미지 추가하기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E23EF-70DE-4855-DE9A-EC1034C0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55" y="1974419"/>
            <a:ext cx="8173230" cy="291617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EA3D0-2288-72CE-26FA-12B41CBC904B}"/>
              </a:ext>
            </a:extLst>
          </p:cNvPr>
          <p:cNvCxnSpPr/>
          <p:nvPr/>
        </p:nvCxnSpPr>
        <p:spPr>
          <a:xfrm>
            <a:off x="2967258" y="4475110"/>
            <a:ext cx="71759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이미지 넣기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964863" y="5151584"/>
            <a:ext cx="1026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복사를 누른 후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README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붙여넣은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Commit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FB610-328A-448C-B302-9876F681A14F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 이미지 추가하기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3C0C85-F860-4EEF-9FF0-4F899BAB3CA3}"/>
              </a:ext>
            </a:extLst>
          </p:cNvPr>
          <p:cNvSpPr/>
          <p:nvPr/>
        </p:nvSpPr>
        <p:spPr>
          <a:xfrm>
            <a:off x="4068413" y="3275086"/>
            <a:ext cx="357282" cy="314892"/>
          </a:xfrm>
          <a:prstGeom prst="rightArrow">
            <a:avLst/>
          </a:prstGeom>
          <a:solidFill>
            <a:srgbClr val="009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C24202-014B-67EA-1CB7-3DC0DB30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35" y="1974770"/>
            <a:ext cx="3052370" cy="29084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F74DA0-EFB1-AF11-D9BE-6ED4402D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03" y="2843405"/>
            <a:ext cx="7044885" cy="11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1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자신의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계정링크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06E51-4BE1-E4BE-CCD1-70DD20D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74" y="2165110"/>
            <a:ext cx="6545650" cy="30711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FF56BC-8B9D-3783-813D-BD2D6806D40D}"/>
              </a:ext>
            </a:extLst>
          </p:cNvPr>
          <p:cNvSpPr/>
          <p:nvPr/>
        </p:nvSpPr>
        <p:spPr>
          <a:xfrm>
            <a:off x="3130761" y="4736691"/>
            <a:ext cx="944678" cy="391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41571-E576-831D-64CC-AFD438CA4519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계정링크 추가하기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48A19-3897-57E2-8FD3-9876C13FDBCC}"/>
              </a:ext>
            </a:extLst>
          </p:cNvPr>
          <p:cNvSpPr txBox="1"/>
          <p:nvPr/>
        </p:nvSpPr>
        <p:spPr>
          <a:xfrm>
            <a:off x="813473" y="5311767"/>
            <a:ext cx="10565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 자신의 계정 프로필로 이동하는 링크를 추가해보자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5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자신의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계정링크 추가하기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7624-AFC1-4FC2-5FFE-EA05C298CE92}"/>
              </a:ext>
            </a:extLst>
          </p:cNvPr>
          <p:cNvSpPr txBox="1"/>
          <p:nvPr/>
        </p:nvSpPr>
        <p:spPr>
          <a:xfrm>
            <a:off x="547025" y="5019380"/>
            <a:ext cx="1109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상단에 동그란 이미지를 누르면 위와 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같이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username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확인가능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44C71-CCD8-0596-EBA3-77A36586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76" y="2381104"/>
            <a:ext cx="3381847" cy="2095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51CB45-D594-D7F8-56C6-B16EB7337599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username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85BAD-C227-E0A1-168B-3B7CDAB4A58C}"/>
              </a:ext>
            </a:extLst>
          </p:cNvPr>
          <p:cNvSpPr/>
          <p:nvPr/>
        </p:nvSpPr>
        <p:spPr>
          <a:xfrm>
            <a:off x="4850559" y="3664845"/>
            <a:ext cx="1174791" cy="391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자신의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계정링크 추가하기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9A65C3-B776-39DE-B4B0-9BE9B517D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" y="2247138"/>
            <a:ext cx="10202699" cy="186716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BCE838-9F4B-E4A7-176F-3D25C0E07D95}"/>
              </a:ext>
            </a:extLst>
          </p:cNvPr>
          <p:cNvCxnSpPr>
            <a:cxnSpLocks/>
          </p:cNvCxnSpPr>
          <p:nvPr/>
        </p:nvCxnSpPr>
        <p:spPr>
          <a:xfrm>
            <a:off x="5648143" y="2822719"/>
            <a:ext cx="22483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A57624-AFC1-4FC2-5FFE-EA05C298CE92}"/>
              </a:ext>
            </a:extLst>
          </p:cNvPr>
          <p:cNvSpPr txBox="1"/>
          <p:nvPr/>
        </p:nvSpPr>
        <p:spPr>
          <a:xfrm>
            <a:off x="813473" y="4397492"/>
            <a:ext cx="10565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확인한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username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밑줄 그은 부분에 작성한 후 반영하기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9B4EE-0E27-1EC9-AA0C-93855B7919FB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README.md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파일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6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1;geef47f3353_0_0">
            <a:extLst>
              <a:ext uri="{FF2B5EF4-FFF2-40B4-BE49-F238E27FC236}">
                <a16:creationId xmlns:a16="http://schemas.microsoft.com/office/drawing/2014/main" id="{B68304E2-BB55-4691-9368-D5478CDB7CAA}"/>
              </a:ext>
            </a:extLst>
          </p:cNvPr>
          <p:cNvSpPr txBox="1">
            <a:spLocks/>
          </p:cNvSpPr>
          <p:nvPr/>
        </p:nvSpPr>
        <p:spPr>
          <a:xfrm>
            <a:off x="-407437" y="1690804"/>
            <a:ext cx="13006874" cy="3476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algn="ctr">
              <a:buSzPts val="2800"/>
            </a:pPr>
            <a:r>
              <a:rPr lang="en-US" altLang="ko-KR" sz="8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495516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</a:t>
            </a:r>
            <a:r>
              <a:rPr lang="ko-KR" altLang="en-US" dirty="0"/>
              <a:t> 작성을 위한 마크다운 문법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6EEE8-E170-495B-8884-D24E55D17D8C}"/>
              </a:ext>
            </a:extLst>
          </p:cNvPr>
          <p:cNvSpPr txBox="1"/>
          <p:nvPr/>
        </p:nvSpPr>
        <p:spPr>
          <a:xfrm>
            <a:off x="450404" y="1197625"/>
            <a:ext cx="5583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마크다운 작성법 참고사이트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26065-448F-3ACB-FC2C-3401E88D0DE8}"/>
              </a:ext>
            </a:extLst>
          </p:cNvPr>
          <p:cNvSpPr txBox="1"/>
          <p:nvPr/>
        </p:nvSpPr>
        <p:spPr>
          <a:xfrm>
            <a:off x="450404" y="1871368"/>
            <a:ext cx="1101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https://github.com/jinkyukim-me/markdown_ko#12-table-%ED%85%8C%EC%9D%B4%EB%B8%94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DCCB6-4B0E-2905-D576-BBB40D036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04" y="2699000"/>
            <a:ext cx="5064412" cy="2386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189F2D-16C6-3C38-92E8-B622A055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319" y="2699000"/>
            <a:ext cx="4700544" cy="2600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73E6A-1025-B06B-970E-A94680DF1D62}"/>
              </a:ext>
            </a:extLst>
          </p:cNvPr>
          <p:cNvSpPr txBox="1"/>
          <p:nvPr/>
        </p:nvSpPr>
        <p:spPr>
          <a:xfrm>
            <a:off x="450404" y="5996396"/>
            <a:ext cx="717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첨부한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READMD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예시내용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.txt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활용해서 작성하기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42743-619B-D0DD-D17E-21E0A0985266}"/>
              </a:ext>
            </a:extLst>
          </p:cNvPr>
          <p:cNvSpPr txBox="1"/>
          <p:nvPr/>
        </p:nvSpPr>
        <p:spPr>
          <a:xfrm>
            <a:off x="450404" y="6396335"/>
            <a:ext cx="717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HTML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사용도 가능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16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README</a:t>
            </a:r>
            <a:r>
              <a:rPr lang="ko-KR" altLang="en-US" dirty="0"/>
              <a:t>파일 생성하기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811604" y="5369316"/>
            <a:ext cx="10568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정보를 정리하여 보여줄 수 있는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README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파일을 추가한다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EAF5C-101A-42CD-A1A8-80BE6394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1" y="1367713"/>
            <a:ext cx="10144113" cy="37476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46CEAA-AFDF-428B-AD16-33FFAD50376C}"/>
              </a:ext>
            </a:extLst>
          </p:cNvPr>
          <p:cNvSpPr/>
          <p:nvPr/>
        </p:nvSpPr>
        <p:spPr>
          <a:xfrm>
            <a:off x="9821059" y="4262033"/>
            <a:ext cx="1295636" cy="402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1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C844B6-413A-120E-86E4-EE1C55B0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3" y="1220172"/>
            <a:ext cx="6384674" cy="4684105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</a:t>
            </a:r>
            <a:r>
              <a:rPr lang="ko-KR" altLang="en-US" dirty="0"/>
              <a:t> 내용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7086650" y="1689741"/>
            <a:ext cx="427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정보를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작성한다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6EEE8-E170-495B-8884-D24E55D17D8C}"/>
              </a:ext>
            </a:extLst>
          </p:cNvPr>
          <p:cNvSpPr txBox="1"/>
          <p:nvPr/>
        </p:nvSpPr>
        <p:spPr>
          <a:xfrm>
            <a:off x="7252268" y="2428053"/>
            <a:ext cx="4279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## :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소제목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: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 아이템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![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이미지이름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경로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: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C8CBA-0295-47D2-A2B0-9D32D3012422}"/>
              </a:ext>
            </a:extLst>
          </p:cNvPr>
          <p:cNvSpPr txBox="1"/>
          <p:nvPr/>
        </p:nvSpPr>
        <p:spPr>
          <a:xfrm>
            <a:off x="6489978" y="4469597"/>
            <a:ext cx="343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 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           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|------|------------|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문*희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총괄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| 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김*태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|DB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및 구축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04BBC-D636-4D8B-88D5-F7BA9C57AB50}"/>
              </a:ext>
            </a:extLst>
          </p:cNvPr>
          <p:cNvSpPr txBox="1"/>
          <p:nvPr/>
        </p:nvSpPr>
        <p:spPr>
          <a:xfrm>
            <a:off x="6510756" y="4091108"/>
            <a:ext cx="279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 작성법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태그사용가능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0B3279-9608-4959-A8D1-BD48E33B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874" y="4388628"/>
            <a:ext cx="2314898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B6459-5C9F-FE36-EF1C-2CCC29E8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64" y="1424479"/>
            <a:ext cx="4948377" cy="4684105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</a:t>
            </a:r>
            <a:r>
              <a:rPr lang="ko-KR" altLang="en-US" dirty="0"/>
              <a:t> 내용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7227902" y="3429000"/>
            <a:ext cx="4669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미리보기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(Preview)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기능으로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중간중간 작성내용 확인하기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28C592-A59D-43B4-8FA8-F4F3CF6F09D5}"/>
              </a:ext>
            </a:extLst>
          </p:cNvPr>
          <p:cNvSpPr/>
          <p:nvPr/>
        </p:nvSpPr>
        <p:spPr>
          <a:xfrm>
            <a:off x="1876151" y="1656882"/>
            <a:ext cx="554066" cy="313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52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FA095E-7F6D-4583-8ED2-313030F8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3" y="1317115"/>
            <a:ext cx="10994240" cy="3189103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</a:t>
            </a:r>
            <a:r>
              <a:rPr lang="ko-KR" altLang="en-US" dirty="0"/>
              <a:t> 내용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1782567" y="4957533"/>
            <a:ext cx="862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완료시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Commit changes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클릭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28C592-A59D-43B4-8FA8-F4F3CF6F09D5}"/>
              </a:ext>
            </a:extLst>
          </p:cNvPr>
          <p:cNvSpPr/>
          <p:nvPr/>
        </p:nvSpPr>
        <p:spPr>
          <a:xfrm>
            <a:off x="1312490" y="3967609"/>
            <a:ext cx="1244730" cy="402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9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정리하기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86AC4-9543-45CD-B13D-AF69ECF1BF27}"/>
              </a:ext>
            </a:extLst>
          </p:cNvPr>
          <p:cNvSpPr txBox="1"/>
          <p:nvPr/>
        </p:nvSpPr>
        <p:spPr>
          <a:xfrm>
            <a:off x="390343" y="1048772"/>
            <a:ext cx="862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 내용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13ACD-265F-443A-BE38-4868CCEAC0B4}"/>
              </a:ext>
            </a:extLst>
          </p:cNvPr>
          <p:cNvSpPr txBox="1"/>
          <p:nvPr/>
        </p:nvSpPr>
        <p:spPr>
          <a:xfrm>
            <a:off x="1324825" y="1816519"/>
            <a:ext cx="414921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프로젝트명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팀명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:______)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서비스소개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프로젝트기간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기술스택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아키텍처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58FBC-ADE8-DBA6-B0B1-2379198A5D0D}"/>
              </a:ext>
            </a:extLst>
          </p:cNvPr>
          <p:cNvSpPr txBox="1"/>
          <p:nvPr/>
        </p:nvSpPr>
        <p:spPr>
          <a:xfrm>
            <a:off x="5474043" y="1816519"/>
            <a:ext cx="3236345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유스케이스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흐름도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ER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다이어그램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팀원역할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트러블슈팅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77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뱃지</a:t>
            </a:r>
            <a:r>
              <a:rPr lang="en-US" altLang="ko-KR" dirty="0"/>
              <a:t>(Badge)</a:t>
            </a:r>
            <a:r>
              <a:rPr lang="ko-KR" altLang="en-US" dirty="0"/>
              <a:t>를 활용한 </a:t>
            </a:r>
            <a:r>
              <a:rPr lang="en-US" altLang="ko-KR" dirty="0"/>
              <a:t>README </a:t>
            </a:r>
            <a:r>
              <a:rPr lang="ko-KR" altLang="en-US" dirty="0"/>
              <a:t>꾸미기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FB610-328A-448C-B302-9876F681A14F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(Badge)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23718-9ABF-B9AC-15CA-E1A77273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118" y="3651650"/>
            <a:ext cx="6833764" cy="1952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266D4-C7AE-C3F0-B4B0-85165C3981B0}"/>
              </a:ext>
            </a:extLst>
          </p:cNvPr>
          <p:cNvSpPr txBox="1"/>
          <p:nvPr/>
        </p:nvSpPr>
        <p:spPr>
          <a:xfrm>
            <a:off x="648198" y="1965041"/>
            <a:ext cx="878618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스택이나 사용 툴 등을 간결하게 표현하고 싶을 때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인스타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블로그 등 다양한 바로가기 링크들을 깔끔하게 나타내고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싶을때</a:t>
            </a:r>
            <a:endParaRPr lang="ko-KR" altLang="en-US" b="0" i="0" dirty="0">
              <a:solidFill>
                <a:srgbClr val="212529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로고와 공식컬러를 포함한 예쁜 아이콘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</a:t>
            </a:r>
            <a:endParaRPr lang="ko-KR" altLang="en-US" b="0" i="0" dirty="0">
              <a:solidFill>
                <a:srgbClr val="212529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56634B-9D38-FCCA-3716-803D95181E5D}"/>
              </a:ext>
            </a:extLst>
          </p:cNvPr>
          <p:cNvSpPr/>
          <p:nvPr/>
        </p:nvSpPr>
        <p:spPr>
          <a:xfrm>
            <a:off x="2786449" y="4917989"/>
            <a:ext cx="6536724" cy="54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1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FB5E86-FE37-4387-852B-1C7140A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뱃지</a:t>
            </a:r>
            <a:r>
              <a:rPr lang="en-US" altLang="ko-KR" dirty="0"/>
              <a:t>(Badge)</a:t>
            </a:r>
            <a:r>
              <a:rPr lang="ko-KR" altLang="en-US" dirty="0"/>
              <a:t>를 활용한 </a:t>
            </a:r>
            <a:r>
              <a:rPr lang="en-US" altLang="ko-KR" dirty="0"/>
              <a:t>README </a:t>
            </a:r>
            <a:r>
              <a:rPr lang="ko-KR" altLang="en-US" dirty="0"/>
              <a:t>꾸미기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FB610-328A-448C-B302-9876F681A14F}"/>
              </a:ext>
            </a:extLst>
          </p:cNvPr>
          <p:cNvSpPr txBox="1"/>
          <p:nvPr/>
        </p:nvSpPr>
        <p:spPr>
          <a:xfrm>
            <a:off x="390343" y="1253845"/>
            <a:ext cx="5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 방법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78E76-5B54-4F60-2DE7-E70E7D9C9414}"/>
              </a:ext>
            </a:extLst>
          </p:cNvPr>
          <p:cNvSpPr txBox="1"/>
          <p:nvPr/>
        </p:nvSpPr>
        <p:spPr>
          <a:xfrm>
            <a:off x="2600648" y="1330789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https://simpleicons.org/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9EA02F-2953-4885-1443-B8919F78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410" y="1960395"/>
            <a:ext cx="7495320" cy="38131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169C2A-0147-C848-AD8A-56419C0B7A8B}"/>
              </a:ext>
            </a:extLst>
          </p:cNvPr>
          <p:cNvSpPr/>
          <p:nvPr/>
        </p:nvSpPr>
        <p:spPr>
          <a:xfrm>
            <a:off x="2226410" y="2887346"/>
            <a:ext cx="2012530" cy="478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14A37D-94BB-1CCC-8731-F960FCDF57F2}"/>
              </a:ext>
            </a:extLst>
          </p:cNvPr>
          <p:cNvSpPr txBox="1"/>
          <p:nvPr/>
        </p:nvSpPr>
        <p:spPr>
          <a:xfrm>
            <a:off x="390343" y="2941878"/>
            <a:ext cx="171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 및 도구 검색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98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5614</TotalTime>
  <Words>435</Words>
  <Application>Microsoft Office PowerPoint</Application>
  <PresentationFormat>와이드스크린</PresentationFormat>
  <Paragraphs>92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배달의민족 주아</vt:lpstr>
      <vt:lpstr>Office 테마</vt:lpstr>
      <vt:lpstr>PowerPoint 프레젠테이션</vt:lpstr>
      <vt:lpstr>README 작성을 위한 마크다운 문법 </vt:lpstr>
      <vt:lpstr>Github README파일 생성하기</vt:lpstr>
      <vt:lpstr>README 내용 작성하기</vt:lpstr>
      <vt:lpstr>README 내용 작성하기</vt:lpstr>
      <vt:lpstr>README 내용 작성하기</vt:lpstr>
      <vt:lpstr>Github 정리하기</vt:lpstr>
      <vt:lpstr>뱃지(Badge)를 활용한 README 꾸미기</vt:lpstr>
      <vt:lpstr>뱃지(Badge)를 활용한 README 꾸미기</vt:lpstr>
      <vt:lpstr>뱃지(Badge)를 활용한 README 꾸미기</vt:lpstr>
      <vt:lpstr>README 이미지 넣기</vt:lpstr>
      <vt:lpstr>README 이미지 넣기</vt:lpstr>
      <vt:lpstr>README 이미지 넣기</vt:lpstr>
      <vt:lpstr>자신의 Github 계정링크 추가하기</vt:lpstr>
      <vt:lpstr>자신의 Github 계정링크 추가하기</vt:lpstr>
      <vt:lpstr>자신의 Github 계정링크 추가하기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</dc:creator>
  <cp:lastModifiedBy>JUSTIN</cp:lastModifiedBy>
  <cp:revision>257</cp:revision>
  <dcterms:created xsi:type="dcterms:W3CDTF">2021-12-31T00:22:01Z</dcterms:created>
  <dcterms:modified xsi:type="dcterms:W3CDTF">2022-07-13T03:17:44Z</dcterms:modified>
</cp:coreProperties>
</file>